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490" r:id="rId2"/>
    <p:sldId id="496" r:id="rId3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3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92" y="54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11/5/23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572" y="480060"/>
            <a:ext cx="9130855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D67AD4-0234-ECBD-D247-7EEC341FD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934" y="643466"/>
            <a:ext cx="4289721" cy="557106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39965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C3810C8-1771-24BF-D32E-D04D45E81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018" y="643467"/>
            <a:ext cx="416437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3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in a garment&#10;&#10;Description automatically generated">
            <a:extLst>
              <a:ext uri="{FF2B5EF4-FFF2-40B4-BE49-F238E27FC236}">
                <a16:creationId xmlns:a16="http://schemas.microsoft.com/office/drawing/2014/main" id="{3982475E-458B-DD73-13F7-C23376A26B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3" r="2" b="2"/>
          <a:stretch/>
        </p:blipFill>
        <p:spPr>
          <a:xfrm>
            <a:off x="5018351" y="10"/>
            <a:ext cx="4887649" cy="3920034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920044"/>
                </a:lnTo>
                <a:lnTo>
                  <a:pt x="2469659" y="3920044"/>
                </a:lnTo>
                <a:lnTo>
                  <a:pt x="2469659" y="3103224"/>
                </a:lnTo>
                <a:lnTo>
                  <a:pt x="0" y="3103224"/>
                </a:lnTo>
                <a:close/>
              </a:path>
            </a:pathLst>
          </a:custGeom>
        </p:spPr>
      </p:pic>
      <p:pic>
        <p:nvPicPr>
          <p:cNvPr id="7" name="Picture 6" descr="A person sitting on a couch&#10;&#10;Description automatically generated">
            <a:extLst>
              <a:ext uri="{FF2B5EF4-FFF2-40B4-BE49-F238E27FC236}">
                <a16:creationId xmlns:a16="http://schemas.microsoft.com/office/drawing/2014/main" id="{D007A504-A2A6-E93C-FA4A-5532696F49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9" r="26929"/>
          <a:stretch/>
        </p:blipFill>
        <p:spPr>
          <a:xfrm>
            <a:off x="20" y="4069976"/>
            <a:ext cx="2872436" cy="2788023"/>
          </a:xfrm>
          <a:prstGeom prst="rect">
            <a:avLst/>
          </a:prstGeom>
        </p:spPr>
      </p:pic>
      <p:pic>
        <p:nvPicPr>
          <p:cNvPr id="11" name="Picture 10" descr="A building with a sign on it&#10;&#10;Description automatically generated">
            <a:extLst>
              <a:ext uri="{FF2B5EF4-FFF2-40B4-BE49-F238E27FC236}">
                <a16:creationId xmlns:a16="http://schemas.microsoft.com/office/drawing/2014/main" id="{3B9E610E-7D30-3649-3384-C8BC7FCC990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" r="27105" b="-2"/>
          <a:stretch/>
        </p:blipFill>
        <p:spPr>
          <a:xfrm>
            <a:off x="3003161" y="3257176"/>
            <a:ext cx="3891138" cy="3600824"/>
          </a:xfrm>
          <a:prstGeom prst="rect">
            <a:avLst/>
          </a:prstGeom>
        </p:spPr>
      </p:pic>
      <p:pic>
        <p:nvPicPr>
          <p:cNvPr id="5" name="Picture 4" descr="A group of people standing in front of a screen&#10;&#10;Description automatically generated">
            <a:extLst>
              <a:ext uri="{FF2B5EF4-FFF2-40B4-BE49-F238E27FC236}">
                <a16:creationId xmlns:a16="http://schemas.microsoft.com/office/drawing/2014/main" id="{5DDCDCE3-9AAD-E752-B863-E34B3209A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23" r="3352" b="2"/>
          <a:stretch/>
        </p:blipFill>
        <p:spPr>
          <a:xfrm>
            <a:off x="20" y="10"/>
            <a:ext cx="4887629" cy="3920034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103224"/>
                </a:lnTo>
                <a:lnTo>
                  <a:pt x="3545908" y="3103224"/>
                </a:lnTo>
                <a:lnTo>
                  <a:pt x="3545908" y="3920044"/>
                </a:lnTo>
                <a:lnTo>
                  <a:pt x="0" y="3920044"/>
                </a:lnTo>
                <a:close/>
              </a:path>
            </a:pathLst>
          </a:custGeom>
        </p:spPr>
      </p:pic>
      <p:pic>
        <p:nvPicPr>
          <p:cNvPr id="9" name="Picture 8" descr="A group of men standing around a person&#10;&#10;Description automatically generated">
            <a:extLst>
              <a:ext uri="{FF2B5EF4-FFF2-40B4-BE49-F238E27FC236}">
                <a16:creationId xmlns:a16="http://schemas.microsoft.com/office/drawing/2014/main" id="{3BE752CD-966C-84E4-55E2-29C81CF0333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87" r="17537"/>
          <a:stretch/>
        </p:blipFill>
        <p:spPr>
          <a:xfrm>
            <a:off x="7025005" y="4069976"/>
            <a:ext cx="2880995" cy="278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164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0</Words>
  <Application>Microsoft Macintosh PowerPoint</Application>
  <PresentationFormat>A4 Paper (210x297 mm)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2023-11-05T08:08:02Z</cp:lastPrinted>
  <dcterms:created xsi:type="dcterms:W3CDTF">2022-11-07T20:45:57Z</dcterms:created>
  <dcterms:modified xsi:type="dcterms:W3CDTF">2023-11-05T08:08:54Z</dcterms:modified>
</cp:coreProperties>
</file>

<file path=docProps/thumbnail.jpeg>
</file>